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1"/>
  </p:notesMasterIdLst>
  <p:sldIdLst>
    <p:sldId id="425" r:id="rId2"/>
    <p:sldId id="426" r:id="rId3"/>
    <p:sldId id="429" r:id="rId4"/>
    <p:sldId id="433" r:id="rId5"/>
    <p:sldId id="434" r:id="rId6"/>
    <p:sldId id="439" r:id="rId7"/>
    <p:sldId id="444" r:id="rId8"/>
    <p:sldId id="427" r:id="rId9"/>
    <p:sldId id="428" r:id="rId10"/>
    <p:sldId id="430" r:id="rId11"/>
    <p:sldId id="431" r:id="rId12"/>
    <p:sldId id="435" r:id="rId13"/>
    <p:sldId id="436" r:id="rId14"/>
    <p:sldId id="437" r:id="rId15"/>
    <p:sldId id="438" r:id="rId16"/>
    <p:sldId id="440" r:id="rId17"/>
    <p:sldId id="441" r:id="rId18"/>
    <p:sldId id="442" r:id="rId19"/>
    <p:sldId id="443" r:id="rId20"/>
  </p:sldIdLst>
  <p:sldSz cx="9144000" cy="6858000" type="screen4x3"/>
  <p:notesSz cx="6858000" cy="9144000"/>
  <p:embeddedFontLst>
    <p:embeddedFont>
      <p:font typeface="나눔고딕" charset="-127"/>
      <p:regular r:id="rId22"/>
      <p:bold r:id="rId23"/>
    </p:embeddedFont>
    <p:embeddedFont>
      <p:font typeface="맑은 고딕" pitchFamily="50" charset="-127"/>
      <p:regular r:id="rId24"/>
      <p:bold r:id="rId25"/>
    </p:embeddedFont>
    <p:embeddedFont>
      <p:font typeface="나눔명조" charset="-127"/>
      <p:regular r:id="rId26"/>
      <p:bold r:id="rId27"/>
    </p:embeddedFont>
    <p:embeddedFont>
      <p:font typeface="나눔고딕 ExtraBold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50705E"/>
    <a:srgbClr val="5D997C"/>
    <a:srgbClr val="65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Grid="0" showGuides="1">
      <p:cViewPr>
        <p:scale>
          <a:sx n="118" d="100"/>
          <a:sy n="118" d="100"/>
        </p:scale>
        <p:origin x="378" y="384"/>
      </p:cViewPr>
      <p:guideLst>
        <p:guide orient="horz" pos="2160"/>
        <p:guide orient="horz" pos="210"/>
        <p:guide orient="horz" pos="550"/>
        <p:guide pos="2880"/>
        <p:guide pos="4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749A-4B7C-42FE-8A86-5F129B23FD27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3C4C4-ECCF-45C3-88B9-BCB3EC222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6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7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0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4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24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40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19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75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0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7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0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3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3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42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2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0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673A-E2EB-40BC-819A-8D262F136CBE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6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A8FB-A693-41E8-8357-62AB61B82B3C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7AB0-38E2-4597-9B80-F3966BCE893F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8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0729"/>
            <a:ext cx="7886700" cy="542562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 spc="-60" baseline="0"/>
            </a:lvl1pPr>
            <a:lvl2pPr marL="685800" indent="-228600">
              <a:buFont typeface="Arial" panose="020B0604020202020204" pitchFamily="34" charset="0"/>
              <a:buChar char="•"/>
              <a:defRPr sz="1600" spc="-60" baseline="0"/>
            </a:lvl2pPr>
            <a:lvl3pPr marL="1143000" indent="-228600">
              <a:buFont typeface="나눔명조" panose="02020603020101020101" pitchFamily="18" charset="-127"/>
              <a:buChar char="–"/>
              <a:defRPr sz="1600" spc="-60" baseline="0"/>
            </a:lvl3pPr>
            <a:lvl4pPr marL="1600200" indent="-228600">
              <a:buFont typeface="나눔명조" panose="02020603020101020101" pitchFamily="18" charset="-127"/>
              <a:buChar char="–"/>
              <a:defRPr sz="1600" spc="-60" baseline="0"/>
            </a:lvl4pPr>
            <a:lvl5pPr marL="2057400" indent="-228600">
              <a:buFont typeface="나눔명조" panose="02020603020101020101" pitchFamily="18" charset="-127"/>
              <a:buChar char="–"/>
              <a:defRPr sz="1600" spc="-6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4A02-93C9-40C3-B942-BC7B690A6F91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250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44CD35DA-7DA3-4004-95B7-1DAC72F1C7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7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59BA-021E-47F7-8CB2-0C94F96EE36C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6BEE-98B5-4469-9220-9F340EFD2D91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606D-45FE-4509-B610-88C4980A74E4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0E7D-4A14-415F-9761-3E0AADF0FCCD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0B97-D857-4C95-A2D8-9646D44D8ACD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1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E23-0F75-4ED3-9C24-00B9D9CAFDA9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9071-8E37-486E-A4A6-17B345ECC0F2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A132-9F9C-44CD-8A71-576833650BC2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23686" y="3054282"/>
            <a:ext cx="6354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반복문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복습하기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62"/>
          <a:stretch/>
        </p:blipFill>
        <p:spPr>
          <a:xfrm>
            <a:off x="4166486" y="2161303"/>
            <a:ext cx="823727" cy="70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t="86429" r="49815" b="4524"/>
          <a:stretch/>
        </p:blipFill>
        <p:spPr>
          <a:xfrm rot="5400000">
            <a:off x="-663653" y="5860399"/>
            <a:ext cx="1638455" cy="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434867"/>
            <a:ext cx="7759700" cy="44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5747" y="1601052"/>
            <a:ext cx="7759700" cy="16549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9514" y="299440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1" t="55451" r="75139" b="25754"/>
          <a:stretch/>
        </p:blipFill>
        <p:spPr bwMode="auto">
          <a:xfrm>
            <a:off x="633046" y="2994406"/>
            <a:ext cx="3396342" cy="353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54994" y="3030009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/>
              <a:t>n,sum=0,0</a:t>
            </a:r>
          </a:p>
          <a:p>
            <a:endParaRPr lang="pt-BR" altLang="ko-KR" dirty="0"/>
          </a:p>
          <a:p>
            <a:endParaRPr lang="pt-BR" altLang="ko-KR" dirty="0"/>
          </a:p>
          <a:p>
            <a:endParaRPr lang="pt-BR" altLang="ko-KR" dirty="0"/>
          </a:p>
          <a:p>
            <a:endParaRPr lang="pt-BR" altLang="ko-KR" dirty="0"/>
          </a:p>
          <a:p>
            <a:r>
              <a:rPr lang="pt-BR" altLang="ko-KR" dirty="0"/>
              <a:t>while sum&lt;1000:</a:t>
            </a:r>
          </a:p>
          <a:p>
            <a:r>
              <a:rPr lang="pt-BR" altLang="ko-KR" dirty="0"/>
              <a:t>    </a:t>
            </a:r>
          </a:p>
          <a:p>
            <a:r>
              <a:rPr lang="pt-BR" altLang="ko-KR" dirty="0"/>
              <a:t>    n+=1</a:t>
            </a:r>
          </a:p>
          <a:p>
            <a:r>
              <a:rPr lang="pt-BR" altLang="ko-KR" dirty="0"/>
              <a:t>    sum+=n</a:t>
            </a:r>
          </a:p>
          <a:p>
            <a:endParaRPr lang="pt-BR" altLang="ko-KR" dirty="0"/>
          </a:p>
          <a:p>
            <a:endParaRPr lang="pt-BR" altLang="ko-KR" dirty="0"/>
          </a:p>
          <a:p>
            <a:endParaRPr lang="pt-BR" altLang="ko-KR" dirty="0"/>
          </a:p>
          <a:p>
            <a:r>
              <a:rPr lang="pt-BR" altLang="ko-KR" dirty="0"/>
              <a:t>print("n: %d" %n)</a:t>
            </a:r>
          </a:p>
        </p:txBody>
      </p:sp>
    </p:spTree>
    <p:extLst>
      <p:ext uri="{BB962C8B-B14F-4D97-AF65-F5344CB8AC3E}">
        <p14:creationId xmlns:p14="http://schemas.microsoft.com/office/powerpoint/2010/main" val="320232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list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538579"/>
            <a:ext cx="7759700" cy="26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list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14357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9514" y="299440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3" t="57874" r="32173" b="28918"/>
          <a:stretch/>
        </p:blipFill>
        <p:spPr bwMode="auto">
          <a:xfrm>
            <a:off x="307479" y="2994406"/>
            <a:ext cx="8529042" cy="163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5458" y="4860161"/>
            <a:ext cx="72800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n=0</a:t>
            </a:r>
          </a:p>
          <a:p>
            <a:r>
              <a:rPr lang="en-US" altLang="ko-KR" dirty="0" err="1"/>
              <a:t>word_list</a:t>
            </a:r>
            <a:r>
              <a:rPr lang="en-US" altLang="ko-KR" dirty="0"/>
              <a:t>=['scramble', 'kindly', 'do', 'learn']</a:t>
            </a:r>
          </a:p>
          <a:p>
            <a:endParaRPr lang="en-US" altLang="ko-KR" dirty="0"/>
          </a:p>
          <a:p>
            <a:r>
              <a:rPr lang="en-US" altLang="ko-KR" dirty="0"/>
              <a:t>for i in </a:t>
            </a:r>
            <a:r>
              <a:rPr lang="en-US" altLang="ko-KR" dirty="0" err="1"/>
              <a:t>word_list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word_list</a:t>
            </a:r>
            <a:r>
              <a:rPr lang="en-US" altLang="ko-KR" dirty="0"/>
              <a:t>[n]='</a:t>
            </a:r>
            <a:r>
              <a:rPr lang="en-US" altLang="ko-KR" dirty="0" err="1"/>
              <a:t>un'+i</a:t>
            </a:r>
            <a:endParaRPr lang="en-US" altLang="ko-KR" dirty="0"/>
          </a:p>
          <a:p>
            <a:r>
              <a:rPr lang="en-US" altLang="ko-KR" dirty="0"/>
              <a:t>    n+=1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word_list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47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506107"/>
            <a:ext cx="7759700" cy="42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6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17371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2646" y="336227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t="63807" r="50000" b="22107"/>
          <a:stretch/>
        </p:blipFill>
        <p:spPr bwMode="auto">
          <a:xfrm>
            <a:off x="1416948" y="3299549"/>
            <a:ext cx="6322803" cy="182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94764" y="5277369"/>
            <a:ext cx="81446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order=1</a:t>
            </a:r>
          </a:p>
          <a:p>
            <a:r>
              <a:rPr lang="en-US" altLang="ko-KR" dirty="0"/>
              <a:t>list=['</a:t>
            </a:r>
            <a:r>
              <a:rPr lang="en-US" altLang="ko-KR" dirty="0" err="1"/>
              <a:t>a,','b','c','d','e</a:t>
            </a:r>
            <a:r>
              <a:rPr lang="en-US" altLang="ko-KR" dirty="0"/>
              <a:t>']</a:t>
            </a:r>
          </a:p>
          <a:p>
            <a:endParaRPr lang="en-US" altLang="ko-KR" dirty="0"/>
          </a:p>
          <a:p>
            <a:r>
              <a:rPr lang="en-US" altLang="ko-KR" dirty="0"/>
              <a:t>for alphabet in '</a:t>
            </a:r>
            <a:r>
              <a:rPr lang="en-US" altLang="ko-KR" dirty="0" err="1"/>
              <a:t>abcde</a:t>
            </a:r>
            <a:r>
              <a:rPr lang="en-US" altLang="ko-KR" dirty="0"/>
              <a:t>':</a:t>
            </a:r>
          </a:p>
          <a:p>
            <a:r>
              <a:rPr lang="en-US" altLang="ko-KR" dirty="0"/>
              <a:t>    </a:t>
            </a:r>
          </a:p>
          <a:p>
            <a:endParaRPr lang="en-US" altLang="ko-KR" dirty="0"/>
          </a:p>
          <a:p>
            <a:r>
              <a:rPr lang="en-US" altLang="ko-KR" dirty="0"/>
              <a:t>        print(order, '</a:t>
            </a:r>
            <a:r>
              <a:rPr lang="ko-KR" altLang="en-US" dirty="0"/>
              <a:t>번째 알파벳은</a:t>
            </a:r>
            <a:r>
              <a:rPr lang="en-US" altLang="ko-KR" dirty="0"/>
              <a:t>', alphabet)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    order=order+1</a:t>
            </a:r>
          </a:p>
        </p:txBody>
      </p:sp>
    </p:spTree>
    <p:extLst>
      <p:ext uri="{BB962C8B-B14F-4D97-AF65-F5344CB8AC3E}">
        <p14:creationId xmlns:p14="http://schemas.microsoft.com/office/powerpoint/2010/main" val="248093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값을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2807"/>
            <a:ext cx="7759700" cy="4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6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값을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2131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4019" y="370492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51100" r="45334" b="36163"/>
          <a:stretch/>
        </p:blipFill>
        <p:spPr bwMode="auto">
          <a:xfrm>
            <a:off x="1288733" y="3540263"/>
            <a:ext cx="6599824" cy="165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88733" y="52664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</a:t>
            </a:r>
            <a:r>
              <a:rPr lang="en-US" altLang="ko-KR" dirty="0" err="1"/>
              <a:t>int</a:t>
            </a:r>
            <a:r>
              <a:rPr lang="en-US" altLang="ko-KR" dirty="0"/>
              <a:t>(input("enter the number: "))</a:t>
            </a:r>
          </a:p>
          <a:p>
            <a:r>
              <a:rPr lang="en-US" altLang="ko-KR" dirty="0"/>
              <a:t>fact=1</a:t>
            </a:r>
          </a:p>
          <a:p>
            <a:r>
              <a:rPr lang="en-US" altLang="ko-KR" dirty="0"/>
              <a:t>for i in range(1,n+1):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fact=fact*i</a:t>
            </a:r>
          </a:p>
          <a:p>
            <a:r>
              <a:rPr lang="en-US" altLang="ko-KR" dirty="0"/>
              <a:t>    i+=1</a:t>
            </a:r>
          </a:p>
          <a:p>
            <a:r>
              <a:rPr lang="en-US" altLang="ko-KR" dirty="0"/>
              <a:t>print("%d != %d" %(n, fact))</a:t>
            </a:r>
          </a:p>
        </p:txBody>
      </p:sp>
    </p:spTree>
    <p:extLst>
      <p:ext uri="{BB962C8B-B14F-4D97-AF65-F5344CB8AC3E}">
        <p14:creationId xmlns:p14="http://schemas.microsoft.com/office/powerpoint/2010/main" val="182454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조건문과 반복문의 혼용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401718"/>
            <a:ext cx="7759700" cy="47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9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조건문과 반복문의 혼용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500" y="885277"/>
            <a:ext cx="7759700" cy="36825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98500" y="463403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3" t="38663" r="52047" b="43505"/>
          <a:stretch/>
        </p:blipFill>
        <p:spPr bwMode="auto">
          <a:xfrm>
            <a:off x="2767476" y="1294725"/>
            <a:ext cx="5591596" cy="263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44428" y="4634033"/>
            <a:ext cx="71250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mixlist</a:t>
            </a:r>
            <a:r>
              <a:rPr lang="en-US" altLang="ko-KR" dirty="0"/>
              <a:t>=['apple',5,'banana','grape',3,8,6,'melon']</a:t>
            </a:r>
          </a:p>
          <a:p>
            <a:endParaRPr lang="en-US" altLang="ko-KR" dirty="0"/>
          </a:p>
          <a:p>
            <a:r>
              <a:rPr lang="en-US" altLang="ko-KR" dirty="0"/>
              <a:t>for element in </a:t>
            </a:r>
            <a:r>
              <a:rPr lang="en-US" altLang="ko-KR" dirty="0" err="1"/>
              <a:t>mixlist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en-US" altLang="ko-KR" dirty="0"/>
              <a:t>    if type(element)==</a:t>
            </a:r>
            <a:r>
              <a:rPr lang="en-US" altLang="ko-KR" dirty="0" err="1"/>
              <a:t>str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print(element)</a:t>
            </a:r>
          </a:p>
          <a:p>
            <a:r>
              <a:rPr lang="en-US" altLang="ko-KR" dirty="0"/>
              <a:t>        print('type is string\n')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print(element)</a:t>
            </a:r>
          </a:p>
          <a:p>
            <a:r>
              <a:rPr lang="en-US" altLang="ko-KR" dirty="0"/>
              <a:t>        print('type is integer\n')</a:t>
            </a:r>
          </a:p>
        </p:txBody>
      </p:sp>
    </p:spTree>
    <p:extLst>
      <p:ext uri="{BB962C8B-B14F-4D97-AF65-F5344CB8AC3E}">
        <p14:creationId xmlns:p14="http://schemas.microsoft.com/office/powerpoint/2010/main" val="161062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다음의 프로그램의 실행 결과를 예측하여 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(a)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(b)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(c)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34" y="2095477"/>
            <a:ext cx="3999323" cy="373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05837" y="2668352"/>
            <a:ext cx="4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(b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6105" y="266835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(c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4" t="38805" r="82434" b="43747"/>
          <a:stretch/>
        </p:blipFill>
        <p:spPr bwMode="auto">
          <a:xfrm>
            <a:off x="6689416" y="3203473"/>
            <a:ext cx="1426689" cy="262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56231" r="87916" b="38001"/>
          <a:stretch/>
        </p:blipFill>
        <p:spPr bwMode="auto">
          <a:xfrm>
            <a:off x="5489628" y="3203473"/>
            <a:ext cx="1199788" cy="91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63006" r="87163" b="26015"/>
          <a:stretch/>
        </p:blipFill>
        <p:spPr bwMode="auto">
          <a:xfrm>
            <a:off x="7635588" y="3203473"/>
            <a:ext cx="1649923" cy="225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78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다음의 프로그램의 실행 결과를 예측하여 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13472" y="1744600"/>
            <a:ext cx="6868478" cy="2885589"/>
          </a:xfrm>
          <a:prstGeom prst="rect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n = 5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step = 0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sum = 2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while (step &lt;= n) :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      sum += step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/>
              <a:t>step += 1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print(sum)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17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8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755650" y="1517650"/>
            <a:ext cx="7759700" cy="4267200"/>
          </a:xfrm>
        </p:spPr>
        <p:txBody>
          <a:bodyPr/>
          <a:lstStyle/>
          <a:p>
            <a:r>
              <a:rPr lang="ko-KR" altLang="en-US" dirty="0"/>
              <a:t>괄호 안에 들어갈 내용을 넣어보자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   </a:t>
            </a:r>
            <a:r>
              <a:rPr lang="en-US" altLang="ko-KR" dirty="0" smtClean="0">
                <a:solidFill>
                  <a:srgbClr val="FF0000"/>
                </a:solidFill>
              </a:rPr>
              <a:t>1,20,3            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) </a:t>
            </a:r>
            <a:r>
              <a:rPr lang="en-US" altLang="ko-KR" dirty="0"/>
              <a:t>= [1, 4, 7, 10, 13, 16, 19]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</a:t>
            </a:r>
            <a:r>
              <a:rPr lang="en-US" altLang="ko-KR" dirty="0" smtClean="0">
                <a:solidFill>
                  <a:srgbClr val="FF0000"/>
                </a:solidFill>
              </a:rPr>
              <a:t>30,1,-7               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) </a:t>
            </a:r>
            <a:r>
              <a:rPr lang="en-US" altLang="ko-KR" dirty="0"/>
              <a:t>= [30, 23, 16, 9, 2]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3. 0</a:t>
            </a:r>
            <a:r>
              <a:rPr lang="ko-KR" altLang="en-US" dirty="0"/>
              <a:t>부터 </a:t>
            </a:r>
            <a:r>
              <a:rPr lang="en-US" altLang="ko-KR" dirty="0"/>
              <a:t>90</a:t>
            </a:r>
            <a:r>
              <a:rPr lang="ko-KR" altLang="en-US" dirty="0"/>
              <a:t>까지 </a:t>
            </a:r>
            <a:r>
              <a:rPr lang="en-US" altLang="ko-KR" dirty="0"/>
              <a:t>8</a:t>
            </a:r>
            <a:r>
              <a:rPr lang="ko-KR" altLang="en-US" dirty="0"/>
              <a:t>씩 증가하는 수열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-&gt;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</a:t>
            </a:r>
            <a:r>
              <a:rPr lang="en-US" altLang="ko-KR" dirty="0" smtClean="0">
                <a:solidFill>
                  <a:srgbClr val="FF0000"/>
                </a:solidFill>
              </a:rPr>
              <a:t>( 0,91,8             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)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</a:t>
            </a:r>
            <a:r>
              <a:rPr lang="en-US" altLang="ko-KR" dirty="0"/>
              <a:t>1</a:t>
            </a:r>
            <a:r>
              <a:rPr lang="ko-KR" altLang="en-US" dirty="0"/>
              <a:t>씩 증가하는 수열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-&gt;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</a:t>
            </a:r>
            <a:r>
              <a:rPr lang="en-US" altLang="ko-KR" dirty="0" smtClean="0">
                <a:solidFill>
                  <a:srgbClr val="FF0000"/>
                </a:solidFill>
              </a:rPr>
              <a:t>( 0,11,1              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42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755650" y="1517650"/>
            <a:ext cx="7759700" cy="4267200"/>
          </a:xfrm>
        </p:spPr>
        <p:txBody>
          <a:bodyPr/>
          <a:lstStyle/>
          <a:p>
            <a:r>
              <a:rPr lang="ko-KR" altLang="en-US" dirty="0"/>
              <a:t>테스트 결과가 나오도록 프로그램을 채우시오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for number in range</a:t>
            </a:r>
            <a:r>
              <a:rPr lang="en-US" altLang="ko-KR" dirty="0" smtClean="0"/>
              <a:t>( </a:t>
            </a:r>
            <a:r>
              <a:rPr lang="en-US" altLang="ko-KR" dirty="0" smtClean="0"/>
              <a:t>0,3   </a:t>
            </a:r>
            <a:r>
              <a:rPr lang="en-US" altLang="ko-KR" dirty="0" smtClean="0"/>
              <a:t>):</a:t>
            </a:r>
            <a:endParaRPr lang="en-US" altLang="ko-KR" dirty="0"/>
          </a:p>
          <a:p>
            <a:pPr marL="482600" lvl="1" indent="0">
              <a:buNone/>
            </a:pPr>
            <a:r>
              <a:rPr lang="en-US" altLang="ko-KR" dirty="0"/>
              <a:t>      print</a:t>
            </a:r>
            <a:r>
              <a:rPr lang="en-US" altLang="ko-KR" dirty="0" smtClean="0"/>
              <a:t>(   </a:t>
            </a:r>
            <a:r>
              <a:rPr lang="en-US" altLang="ko-KR" dirty="0" smtClean="0"/>
              <a:t>i       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테스트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---------------------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0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1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2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---------------------</a:t>
            </a:r>
          </a:p>
          <a:p>
            <a:pPr marL="482600" lvl="1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15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574983" y="1079837"/>
            <a:ext cx="7759212" cy="5201940"/>
          </a:xfrm>
        </p:spPr>
        <p:txBody>
          <a:bodyPr>
            <a:noAutofit/>
          </a:bodyPr>
          <a:lstStyle/>
          <a:p>
            <a:r>
              <a:rPr lang="ko-KR" altLang="en-US" dirty="0"/>
              <a:t>다음 프로그램의 실행 결과를 예측하여 보자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for spelling in 'PYTHON_SPELLING':</a:t>
            </a:r>
          </a:p>
          <a:p>
            <a:pPr marL="482600" lvl="1" indent="0">
              <a:buNone/>
            </a:pPr>
            <a:r>
              <a:rPr lang="en-US" altLang="ko-KR" dirty="0"/>
              <a:t>print(spelling + '*')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9" t="64877" r="45218" b="8885"/>
          <a:stretch/>
        </p:blipFill>
        <p:spPr bwMode="auto">
          <a:xfrm>
            <a:off x="4913642" y="1266092"/>
            <a:ext cx="1145513" cy="48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70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55650" y="1878013"/>
            <a:ext cx="7759700" cy="4478337"/>
          </a:xfrm>
        </p:spPr>
        <p:txBody>
          <a:bodyPr/>
          <a:lstStyle/>
          <a:p>
            <a:pPr latinLnBrk="0"/>
            <a:r>
              <a:rPr lang="ko-KR" altLang="en-US" dirty="0"/>
              <a:t>다음 프로그램의 실행 결과를 예측해보자</a:t>
            </a:r>
            <a:endParaRPr lang="pt-BR" altLang="ko-KR" dirty="0"/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ko-KR" dirty="0"/>
              <a:t>for num in range(10, 20):</a:t>
            </a:r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/>
              <a:t>	if (num%2 == 0) and (num%3 == 0):</a:t>
            </a:r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/>
              <a:t>		print('6 x', num/6, '=', num )</a:t>
            </a:r>
          </a:p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365551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답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74878" r="63127" b="18423"/>
          <a:stretch/>
        </p:blipFill>
        <p:spPr bwMode="auto">
          <a:xfrm>
            <a:off x="1326381" y="3655515"/>
            <a:ext cx="4481565" cy="189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44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12651"/>
            <a:ext cx="7759700" cy="46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4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11498" y="20731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7071" y="876300"/>
            <a:ext cx="7759700" cy="18851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9514" y="299440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52103" r="53554" b="30778"/>
          <a:stretch/>
        </p:blipFill>
        <p:spPr bwMode="auto">
          <a:xfrm>
            <a:off x="134671" y="2994406"/>
            <a:ext cx="8321998" cy="3074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381837" y="7056036"/>
            <a:ext cx="77874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step,sum</a:t>
            </a:r>
            <a:r>
              <a:rPr lang="en-US" altLang="ko-KR" dirty="0"/>
              <a:t>=0,0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n=</a:t>
            </a:r>
            <a:r>
              <a:rPr lang="en-US" altLang="ko-KR" dirty="0" err="1"/>
              <a:t>int</a:t>
            </a:r>
            <a:r>
              <a:rPr lang="en-US" altLang="ko-KR" dirty="0"/>
              <a:t>(input("enter the number: "))</a:t>
            </a:r>
          </a:p>
          <a:p>
            <a:endParaRPr lang="en-US" altLang="ko-KR" dirty="0"/>
          </a:p>
          <a:p>
            <a:r>
              <a:rPr lang="en-US" altLang="ko-KR" dirty="0"/>
              <a:t>while step&lt;=n: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sum+=step</a:t>
            </a:r>
          </a:p>
          <a:p>
            <a:r>
              <a:rPr lang="en-US" altLang="ko-KR" dirty="0"/>
              <a:t>    step+=1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print("%d" %sum)</a:t>
            </a:r>
          </a:p>
        </p:txBody>
      </p:sp>
    </p:spTree>
    <p:extLst>
      <p:ext uri="{BB962C8B-B14F-4D97-AF65-F5344CB8AC3E}">
        <p14:creationId xmlns:p14="http://schemas.microsoft.com/office/powerpoint/2010/main" val="146290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2911</TotalTime>
  <Words>527</Words>
  <Application>Microsoft Office PowerPoint</Application>
  <PresentationFormat>화면 슬라이드 쇼(4:3)</PresentationFormat>
  <Paragraphs>168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굴림</vt:lpstr>
      <vt:lpstr>Arial</vt:lpstr>
      <vt:lpstr>나눔고딕</vt:lpstr>
      <vt:lpstr>Courier New</vt:lpstr>
      <vt:lpstr>맑은 고딕</vt:lpstr>
      <vt:lpstr>Wingdings</vt:lpstr>
      <vt:lpstr>나눔명조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student</cp:lastModifiedBy>
  <cp:revision>118</cp:revision>
  <dcterms:created xsi:type="dcterms:W3CDTF">2016-02-18T03:21:45Z</dcterms:created>
  <dcterms:modified xsi:type="dcterms:W3CDTF">2018-02-02T01:02:51Z</dcterms:modified>
</cp:coreProperties>
</file>